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511"/>
    <a:srgbClr val="AAC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4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1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7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2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8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6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1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5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033F-916E-49BF-9BF3-0877AA9C097D}" type="datetimeFigureOut">
              <a:rPr lang="en-US" smtClean="0"/>
              <a:t>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51A-0D0F-44A1-92A7-03C1C26E3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ACD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9" y="36576"/>
            <a:ext cx="5434585" cy="6452434"/>
          </a:xfrm>
          <a:prstGeom prst="rect">
            <a:avLst/>
          </a:prstGeom>
          <a:solidFill>
            <a:srgbClr val="AACDE9"/>
          </a:solidFill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40" y="6052202"/>
            <a:ext cx="2956560" cy="64098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29758"/>
            <a:ext cx="12192000" cy="12824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26736" y="-146304"/>
            <a:ext cx="70652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JA Mascareignes Fun Quiz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34585" y="898350"/>
            <a:ext cx="675741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The Sir Spend-a-Lot challenge has ended.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Well done </a:t>
            </a:r>
            <a:r>
              <a:rPr lang="en-US" sz="3200" b="1" dirty="0" smtClean="0">
                <a:solidFill>
                  <a:schemeClr val="bg1"/>
                </a:solidFill>
              </a:rPr>
              <a:t>to the 30 participants </a:t>
            </a:r>
            <a:r>
              <a:rPr lang="en-US" sz="3200" b="1" dirty="0" smtClean="0">
                <a:solidFill>
                  <a:schemeClr val="bg1"/>
                </a:solidFill>
              </a:rPr>
              <a:t>who </a:t>
            </a:r>
            <a:r>
              <a:rPr lang="en-US" sz="3200" b="1" dirty="0" smtClean="0">
                <a:solidFill>
                  <a:schemeClr val="bg1"/>
                </a:solidFill>
              </a:rPr>
              <a:t>completed the challenge.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1684" y="6302558"/>
            <a:ext cx="287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#</a:t>
            </a:r>
            <a:r>
              <a:rPr lang="en-US" b="1" dirty="0" err="1" smtClean="0">
                <a:solidFill>
                  <a:schemeClr val="bg1"/>
                </a:solidFill>
              </a:rPr>
              <a:t>SirSpend</a:t>
            </a:r>
            <a:r>
              <a:rPr lang="en-US" b="1" dirty="0" smtClean="0">
                <a:solidFill>
                  <a:schemeClr val="bg1"/>
                </a:solidFill>
              </a:rPr>
              <a:t>-a-</a:t>
            </a:r>
            <a:r>
              <a:rPr lang="en-US" b="1" dirty="0" err="1" smtClean="0">
                <a:solidFill>
                  <a:schemeClr val="bg1"/>
                </a:solidFill>
              </a:rPr>
              <a:t>LotChallenge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4664790"/>
            <a:ext cx="1824111" cy="1031635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920111" y="4038988"/>
            <a:ext cx="1805237" cy="1657437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725348" y="4936768"/>
            <a:ext cx="1805237" cy="759658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446419" y="4623968"/>
            <a:ext cx="837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chemeClr val="bg1"/>
                </a:solidFill>
              </a:rPr>
              <a:t>1</a:t>
            </a:r>
            <a:endParaRPr lang="en-US" b="1" u="sng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9541" y="4930423"/>
            <a:ext cx="837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chemeClr val="bg1"/>
                </a:solidFill>
              </a:rPr>
              <a:t>2</a:t>
            </a:r>
            <a:endParaRPr lang="en-US" b="1" u="sng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09452" y="5015083"/>
            <a:ext cx="837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chemeClr val="bg1"/>
                </a:solidFill>
              </a:rPr>
              <a:t>3</a:t>
            </a:r>
            <a:endParaRPr lang="en-US" b="1" u="sng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2699" y="4089489"/>
            <a:ext cx="1850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PRIYASHA. 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81309" y="3479615"/>
            <a:ext cx="1682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VEKSHAN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86546" y="4424136"/>
            <a:ext cx="1682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DOOSHIKA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9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7000">
        <p:fade/>
      </p:transition>
    </mc:Choice>
    <mc:Fallback xmlns="">
      <p:transition spd="med" advClick="0" advTm="3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16</cp:revision>
  <dcterms:created xsi:type="dcterms:W3CDTF">2020-07-29T07:18:25Z</dcterms:created>
  <dcterms:modified xsi:type="dcterms:W3CDTF">2020-08-03T11:26:33Z</dcterms:modified>
</cp:coreProperties>
</file>